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E6555-FFAB-BE4C-9683-9FA813EF6B6F}" type="datetimeFigureOut">
              <a:rPr lang="en-US" smtClean="0"/>
              <a:t>5/31/12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6AEF9-F6BB-DB4D-ADD9-C938BB497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9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14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79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(Given more time, we could figure out which compound is actually created by doing some stoichiometry and/or looking at the color of the solution formed.)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(Given more time, we could figure out which compound is actually created by doing some stoichiometry and/or looking at the color of the solution formed.)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34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04334"/>
            <a:ext cx="8915400" cy="2230810"/>
          </a:xfrm>
        </p:spPr>
        <p:txBody>
          <a:bodyPr>
            <a:normAutofit/>
          </a:bodyPr>
          <a:lstStyle/>
          <a:p>
            <a:r>
              <a:rPr lang="en-US" dirty="0" smtClean="0"/>
              <a:t>Word Problems:  </a:t>
            </a:r>
            <a:br>
              <a:rPr lang="en-US" dirty="0" smtClean="0"/>
            </a:br>
            <a:r>
              <a:rPr lang="en-US" sz="2400" dirty="0" smtClean="0"/>
              <a:t>Predicting Products in Synthesis, Decomposition and Oxidation/Combustion reactions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Given the beginning of a chemical reaction, how can you figure out what will be made, and if the reaction will actually happen?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741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534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follow when writing your own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1255889"/>
            <a:ext cx="7610476" cy="537633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Determine the type of reaction (Synthesis, Decomposition, Single Replacement, Double Replacement or combustion)</a:t>
            </a:r>
          </a:p>
          <a:p>
            <a:pPr lvl="0"/>
            <a:r>
              <a:rPr lang="en-US" dirty="0"/>
              <a:t>Use the reaction type information to predict the likely </a:t>
            </a:r>
            <a:r>
              <a:rPr lang="en-US" dirty="0" smtClean="0"/>
              <a:t>products</a:t>
            </a:r>
          </a:p>
          <a:p>
            <a:pPr lvl="1"/>
            <a:r>
              <a:rPr lang="en-US" sz="2200" b="1" dirty="0"/>
              <a:t>Synthesis </a:t>
            </a:r>
            <a:r>
              <a:rPr lang="en-US" b="1" dirty="0" smtClean="0"/>
              <a:t> </a:t>
            </a:r>
          </a:p>
          <a:p>
            <a:pPr lvl="2"/>
            <a:r>
              <a:rPr lang="en-US" dirty="0" smtClean="0"/>
              <a:t>A + B </a:t>
            </a:r>
            <a:r>
              <a:rPr lang="en-US" dirty="0" smtClean="0">
                <a:sym typeface="Wingdings"/>
              </a:rPr>
              <a:t> AB</a:t>
            </a:r>
          </a:p>
          <a:p>
            <a:pPr lvl="2"/>
            <a:r>
              <a:rPr lang="en-US" dirty="0" smtClean="0">
                <a:sym typeface="Wingdings"/>
              </a:rPr>
              <a:t>N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+ 3H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 2NH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  </a:t>
            </a:r>
          </a:p>
          <a:p>
            <a:pPr lvl="2"/>
            <a:r>
              <a:rPr lang="en-US" dirty="0" smtClean="0">
                <a:sym typeface="Wingdings"/>
              </a:rPr>
              <a:t>Elements combine to make a compound</a:t>
            </a:r>
            <a:endParaRPr lang="en-US" sz="2000" b="1" dirty="0">
              <a:sym typeface="Wingdings"/>
            </a:endParaRPr>
          </a:p>
          <a:p>
            <a:pPr marL="685800" lvl="2" indent="0">
              <a:buNone/>
            </a:pPr>
            <a:endParaRPr lang="en-US" dirty="0" smtClean="0">
              <a:sym typeface="Wingdings"/>
            </a:endParaRPr>
          </a:p>
          <a:p>
            <a:pPr lvl="1"/>
            <a:r>
              <a:rPr lang="en-US" sz="2200" b="1" dirty="0" smtClean="0">
                <a:sym typeface="Wingdings"/>
              </a:rPr>
              <a:t>Decomposition</a:t>
            </a:r>
            <a:endParaRPr lang="en-US" sz="2200" b="1" dirty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AB  A + B</a:t>
            </a:r>
          </a:p>
          <a:p>
            <a:pPr lvl="2"/>
            <a:r>
              <a:rPr lang="en-US" dirty="0" smtClean="0">
                <a:sym typeface="Wingdings"/>
              </a:rPr>
              <a:t>6FeS 6Fe + S</a:t>
            </a:r>
            <a:r>
              <a:rPr lang="en-US" baseline="-25000" dirty="0" smtClean="0">
                <a:sym typeface="Wingdings"/>
              </a:rPr>
              <a:t>6</a:t>
            </a:r>
          </a:p>
          <a:p>
            <a:pPr lvl="2"/>
            <a:r>
              <a:rPr lang="en-US" dirty="0" smtClean="0">
                <a:sym typeface="Wingdings"/>
              </a:rPr>
              <a:t>A compound fall apart back into its ELEMENTS</a:t>
            </a:r>
          </a:p>
          <a:p>
            <a:pPr lvl="2"/>
            <a:r>
              <a:rPr lang="en-US" dirty="0" smtClean="0">
                <a:sym typeface="Wingdings"/>
              </a:rPr>
              <a:t>We will always decompose compounds all the way back to the elements.</a:t>
            </a:r>
            <a:endParaRPr lang="en-US" sz="2000" b="1" dirty="0">
              <a:sym typeface="Wingdings"/>
            </a:endParaRPr>
          </a:p>
          <a:p>
            <a:pPr marL="685800" lvl="2" indent="0">
              <a:buNone/>
            </a:pPr>
            <a:endParaRPr lang="en-US" dirty="0" smtClean="0">
              <a:sym typeface="Wingdings"/>
            </a:endParaRPr>
          </a:p>
          <a:p>
            <a:pPr lvl="1"/>
            <a:r>
              <a:rPr lang="en-US" sz="2200" b="1" dirty="0" smtClean="0">
                <a:sym typeface="Wingdings"/>
              </a:rPr>
              <a:t>Oxidation/Combustion</a:t>
            </a:r>
          </a:p>
          <a:p>
            <a:pPr lvl="2"/>
            <a:r>
              <a:rPr lang="en-US" dirty="0" smtClean="0">
                <a:sym typeface="Wingdings"/>
              </a:rPr>
              <a:t>AB + 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A</a:t>
            </a:r>
            <a:r>
              <a:rPr lang="en-US" baseline="-25000" dirty="0" err="1" smtClean="0">
                <a:sym typeface="Wingdings"/>
              </a:rPr>
              <a:t>x</a:t>
            </a:r>
            <a:r>
              <a:rPr lang="en-US" dirty="0" err="1" smtClean="0">
                <a:sym typeface="Wingdings"/>
              </a:rPr>
              <a:t>O</a:t>
            </a:r>
            <a:r>
              <a:rPr lang="en-US" baseline="-25000" dirty="0" err="1" smtClean="0">
                <a:sym typeface="Wingdings"/>
              </a:rPr>
              <a:t>y</a:t>
            </a:r>
            <a:r>
              <a:rPr lang="en-US" dirty="0" smtClean="0">
                <a:sym typeface="Wingdings"/>
              </a:rPr>
              <a:t>  + </a:t>
            </a:r>
            <a:r>
              <a:rPr lang="en-US" dirty="0" err="1" smtClean="0">
                <a:sym typeface="Wingdings"/>
              </a:rPr>
              <a:t>B</a:t>
            </a:r>
            <a:r>
              <a:rPr lang="en-US" baseline="-25000" dirty="0" err="1" smtClean="0">
                <a:sym typeface="Wingdings"/>
              </a:rPr>
              <a:t>x</a:t>
            </a:r>
            <a:r>
              <a:rPr lang="en-US" dirty="0" err="1" smtClean="0">
                <a:sym typeface="Wingdings"/>
              </a:rPr>
              <a:t>O</a:t>
            </a:r>
            <a:r>
              <a:rPr lang="en-US" baseline="-25000" dirty="0" err="1" smtClean="0">
                <a:sym typeface="Wingdings"/>
              </a:rPr>
              <a:t>y</a:t>
            </a:r>
            <a:endParaRPr lang="en-US" baseline="-25000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4FeS + 7O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 2Fe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3 </a:t>
            </a:r>
            <a:r>
              <a:rPr lang="en-US" dirty="0" smtClean="0">
                <a:sym typeface="Wingdings"/>
              </a:rPr>
              <a:t>+ 4SO</a:t>
            </a:r>
            <a:r>
              <a:rPr lang="en-US" baseline="-25000" dirty="0" smtClean="0">
                <a:sym typeface="Wingdings"/>
              </a:rPr>
              <a:t>2</a:t>
            </a:r>
          </a:p>
          <a:p>
            <a:pPr lvl="2"/>
            <a:r>
              <a:rPr lang="en-US" dirty="0" smtClean="0">
                <a:sym typeface="Wingdings"/>
              </a:rPr>
              <a:t>When the reactants involve carbon and hydrogen, CO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and H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will be your products</a:t>
            </a:r>
          </a:p>
        </p:txBody>
      </p:sp>
    </p:spTree>
    <p:extLst>
      <p:ext uri="{BB962C8B-B14F-4D97-AF65-F5344CB8AC3E}">
        <p14:creationId xmlns:p14="http://schemas.microsoft.com/office/powerpoint/2010/main" val="260670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3065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follow when writing your own equations –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84778"/>
            <a:ext cx="7610476" cy="313266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Always check </a:t>
            </a:r>
            <a:r>
              <a:rPr lang="en-US" dirty="0"/>
              <a:t>to make sure that </a:t>
            </a:r>
            <a:r>
              <a:rPr lang="en-US" dirty="0" smtClean="0"/>
              <a:t>you properly write each product making sure that the charges are balanced.  Every compound must have zero</a:t>
            </a:r>
            <a:r>
              <a:rPr lang="en-US" dirty="0"/>
              <a:t> </a:t>
            </a:r>
            <a:r>
              <a:rPr lang="en-US" dirty="0" smtClean="0"/>
              <a:t>net charge.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For Synthesis, Decomposition and combustion reactions you </a:t>
            </a:r>
            <a:r>
              <a:rPr lang="en-US" dirty="0"/>
              <a:t>may assume that </a:t>
            </a:r>
            <a:r>
              <a:rPr lang="en-US" dirty="0" smtClean="0"/>
              <a:t>the reaction proceeds </a:t>
            </a:r>
            <a:r>
              <a:rPr lang="en-US" dirty="0"/>
              <a:t>as written.</a:t>
            </a:r>
          </a:p>
          <a:p>
            <a:pPr marL="0" lvl="0" indent="0">
              <a:buNone/>
            </a:pPr>
            <a:r>
              <a:rPr lang="en-US" dirty="0" smtClean="0"/>
              <a:t>Use coefficients </a:t>
            </a:r>
            <a:r>
              <a:rPr lang="en-US" dirty="0"/>
              <a:t>to balance </a:t>
            </a:r>
            <a:r>
              <a:rPr lang="en-US" dirty="0" smtClean="0"/>
              <a:t>the equation.  </a:t>
            </a:r>
          </a:p>
        </p:txBody>
      </p:sp>
    </p:spTree>
    <p:extLst>
      <p:ext uri="{BB962C8B-B14F-4D97-AF65-F5344CB8AC3E}">
        <p14:creationId xmlns:p14="http://schemas.microsoft.com/office/powerpoint/2010/main" val="277012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 smtClean="0"/>
              <a:t>Sodium carbonate is decomposed by heating…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1" y="2163296"/>
            <a:ext cx="9031111" cy="4616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endParaRPr lang="en-US" dirty="0"/>
          </a:p>
          <a:p>
            <a:r>
              <a:rPr lang="en-US" dirty="0" smtClean="0"/>
              <a:t>The problem tells you that it is a decomposition reaction</a:t>
            </a:r>
          </a:p>
          <a:p>
            <a:r>
              <a:rPr lang="en-US" dirty="0" smtClean="0"/>
              <a:t>ABC </a:t>
            </a:r>
            <a:r>
              <a:rPr lang="en-US" dirty="0" smtClean="0">
                <a:sym typeface="Wingdings"/>
              </a:rPr>
              <a:t> A + B + C</a:t>
            </a:r>
          </a:p>
          <a:p>
            <a:r>
              <a:rPr lang="en-US" dirty="0" smtClean="0"/>
              <a:t>Use the elements as your products</a:t>
            </a:r>
          </a:p>
          <a:p>
            <a:endParaRPr lang="en-US" dirty="0" smtClean="0"/>
          </a:p>
          <a:p>
            <a:r>
              <a:rPr lang="en-US" dirty="0" smtClean="0"/>
              <a:t>____Na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____Na + ____C + ____O</a:t>
            </a:r>
            <a:r>
              <a:rPr lang="en-US" baseline="-25000" dirty="0" smtClean="0">
                <a:sym typeface="Wingdings"/>
              </a:rPr>
              <a:t>2</a:t>
            </a:r>
          </a:p>
          <a:p>
            <a:endParaRPr lang="en-US" baseline="-25000" dirty="0">
              <a:sym typeface="Wingdings"/>
            </a:endParaRPr>
          </a:p>
          <a:p>
            <a:endParaRPr lang="en-US" baseline="-25000" dirty="0"/>
          </a:p>
          <a:p>
            <a:r>
              <a:rPr lang="en-US" dirty="0" smtClean="0"/>
              <a:t>Now, in this case oxygen is a very active product.  It will attack both the sodium and carbon to produce a second reaction</a:t>
            </a:r>
          </a:p>
          <a:p>
            <a:endParaRPr lang="en-US" dirty="0" smtClean="0"/>
          </a:p>
          <a:p>
            <a:r>
              <a:rPr lang="en-US" dirty="0" smtClean="0">
                <a:sym typeface="Wingdings"/>
              </a:rPr>
              <a:t>Na </a:t>
            </a:r>
            <a:r>
              <a:rPr lang="en-US" dirty="0">
                <a:sym typeface="Wingdings"/>
              </a:rPr>
              <a:t>+ </a:t>
            </a:r>
            <a:r>
              <a:rPr lang="en-US" dirty="0" smtClean="0">
                <a:sym typeface="Wingdings"/>
              </a:rPr>
              <a:t>C </a:t>
            </a:r>
            <a:r>
              <a:rPr lang="en-US" dirty="0">
                <a:sym typeface="Wingdings"/>
              </a:rPr>
              <a:t>+ 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 Na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+ CO</a:t>
            </a:r>
            <a:r>
              <a:rPr lang="en-US" baseline="-25000" dirty="0" smtClean="0">
                <a:sym typeface="Wingdings"/>
              </a:rPr>
              <a:t>2</a:t>
            </a:r>
            <a:endParaRPr lang="en-US" baseline="-25000" dirty="0"/>
          </a:p>
          <a:p>
            <a:endParaRPr lang="en-US" dirty="0"/>
          </a:p>
          <a:p>
            <a:r>
              <a:rPr lang="en-US" dirty="0" smtClean="0"/>
              <a:t>So the real reaction in this case is…</a:t>
            </a:r>
          </a:p>
          <a:p>
            <a:endParaRPr lang="en-US" dirty="0"/>
          </a:p>
          <a:p>
            <a:r>
              <a:rPr lang="en-US" dirty="0" smtClean="0"/>
              <a:t>____Na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____Na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</a:t>
            </a:r>
            <a:r>
              <a:rPr lang="en-US" dirty="0">
                <a:sym typeface="Wingdings"/>
              </a:rPr>
              <a:t>+ </a:t>
            </a:r>
            <a:r>
              <a:rPr lang="en-US" dirty="0" smtClean="0">
                <a:sym typeface="Wingdings"/>
              </a:rPr>
              <a:t>____CO</a:t>
            </a:r>
            <a:r>
              <a:rPr lang="en-US" baseline="-25000" dirty="0" smtClean="0">
                <a:sym typeface="Wingdings"/>
              </a:rPr>
              <a:t>2</a:t>
            </a:r>
            <a:endParaRPr lang="en-US" baseline="-25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02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 smtClean="0"/>
              <a:t>Aluminum strips and oxygen gas are allowed to react…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163296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  </a:t>
            </a:r>
            <a:r>
              <a:rPr lang="en-US" dirty="0"/>
              <a:t>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br>
              <a:rPr lang="en-US" dirty="0" smtClean="0">
                <a:sym typeface="Wingdings"/>
              </a:rPr>
            </a:br>
            <a:endParaRPr lang="en-US" dirty="0"/>
          </a:p>
          <a:p>
            <a:r>
              <a:rPr lang="en-US" dirty="0"/>
              <a:t>Looks like </a:t>
            </a:r>
            <a:r>
              <a:rPr lang="en-US" dirty="0" smtClean="0"/>
              <a:t>a synthesis (two elements react)</a:t>
            </a:r>
          </a:p>
          <a:p>
            <a:r>
              <a:rPr lang="en-US" dirty="0" smtClean="0"/>
              <a:t>A </a:t>
            </a:r>
            <a:r>
              <a:rPr lang="en-US" dirty="0"/>
              <a:t>+ B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AB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It could also be called a combustion reaction too!</a:t>
            </a:r>
          </a:p>
          <a:p>
            <a:pPr marL="0" lvl="2"/>
            <a:r>
              <a:rPr lang="en-US" dirty="0" smtClean="0">
                <a:sym typeface="Wingdings"/>
              </a:rPr>
              <a:t>A </a:t>
            </a:r>
            <a:r>
              <a:rPr lang="en-US" dirty="0">
                <a:sym typeface="Wingdings"/>
              </a:rPr>
              <a:t>+ O</a:t>
            </a:r>
            <a:r>
              <a:rPr lang="en-US" baseline="-25000" dirty="0">
                <a:sym typeface="Wingdings"/>
              </a:rPr>
              <a:t>2</a:t>
            </a:r>
            <a:r>
              <a:rPr lang="en-US" dirty="0">
                <a:sym typeface="Wingdings"/>
              </a:rPr>
              <a:t>  </a:t>
            </a:r>
            <a:r>
              <a:rPr lang="en-US" dirty="0" err="1">
                <a:sym typeface="Wingdings"/>
              </a:rPr>
              <a:t>A</a:t>
            </a:r>
            <a:r>
              <a:rPr lang="en-US" baseline="-25000" dirty="0" err="1">
                <a:sym typeface="Wingdings"/>
              </a:rPr>
              <a:t>x</a:t>
            </a:r>
            <a:r>
              <a:rPr lang="en-US" dirty="0" err="1">
                <a:sym typeface="Wingdings"/>
              </a:rPr>
              <a:t>O</a:t>
            </a:r>
            <a:r>
              <a:rPr lang="en-US" baseline="-25000" dirty="0" err="1">
                <a:sym typeface="Wingdings"/>
              </a:rPr>
              <a:t>y</a:t>
            </a:r>
            <a:r>
              <a:rPr lang="en-US" dirty="0">
                <a:sym typeface="Wingdings"/>
              </a:rPr>
              <a:t> </a:t>
            </a:r>
            <a:endParaRPr lang="en-US" baseline="-25000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/>
              <a:t>Al  +O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AlO</a:t>
            </a:r>
            <a:endParaRPr lang="en-US" baseline="-25000" dirty="0"/>
          </a:p>
          <a:p>
            <a:r>
              <a:rPr lang="en-US" dirty="0" smtClean="0">
                <a:sym typeface="Wingdings"/>
              </a:rPr>
              <a:t>Remember that Al becomes an Al</a:t>
            </a:r>
            <a:r>
              <a:rPr lang="en-US" baseline="30000" dirty="0" smtClean="0">
                <a:sym typeface="Wingdings"/>
              </a:rPr>
              <a:t>+3</a:t>
            </a:r>
            <a:r>
              <a:rPr lang="en-US" dirty="0" smtClean="0">
                <a:sym typeface="Wingdings"/>
              </a:rPr>
              <a:t> ion and the oxygen ion is O</a:t>
            </a:r>
            <a:r>
              <a:rPr lang="en-US" baseline="30000" dirty="0" smtClean="0">
                <a:sym typeface="Wingdings"/>
              </a:rPr>
              <a:t>-2</a:t>
            </a:r>
          </a:p>
          <a:p>
            <a:r>
              <a:rPr lang="en-US" dirty="0" smtClean="0"/>
              <a:t>Be sure that the charges in the product cancel out.</a:t>
            </a:r>
          </a:p>
          <a:p>
            <a:endParaRPr lang="en-US" dirty="0"/>
          </a:p>
          <a:p>
            <a:r>
              <a:rPr lang="en-US" dirty="0" smtClean="0"/>
              <a:t>_____Al  +______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______Al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3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51881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 smtClean="0"/>
              <a:t>Cellulose,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, is burned in air…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16329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</a:t>
            </a:r>
            <a:r>
              <a:rPr lang="en-US" dirty="0" smtClean="0"/>
              <a:t>Burned in air” </a:t>
            </a:r>
            <a:r>
              <a:rPr lang="en-US" dirty="0"/>
              <a:t>is code for </a:t>
            </a:r>
            <a:r>
              <a:rPr lang="en-US" dirty="0" smtClean="0"/>
              <a:t>combustion or oxidation</a:t>
            </a:r>
            <a:endParaRPr lang="en-US" dirty="0"/>
          </a:p>
          <a:p>
            <a:r>
              <a:rPr lang="en-US" dirty="0"/>
              <a:t>AB +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AO </a:t>
            </a:r>
            <a:r>
              <a:rPr lang="en-US" dirty="0">
                <a:sym typeface="Wingdings"/>
              </a:rPr>
              <a:t>+ </a:t>
            </a:r>
            <a:r>
              <a:rPr lang="en-US" dirty="0" smtClean="0">
                <a:sym typeface="Wingdings"/>
              </a:rPr>
              <a:t>B</a:t>
            </a:r>
            <a:r>
              <a:rPr lang="en-US" dirty="0">
                <a:sym typeface="Wingdings"/>
              </a:rPr>
              <a:t>O</a:t>
            </a:r>
            <a:r>
              <a:rPr lang="en-US" dirty="0" smtClean="0"/>
              <a:t>  </a:t>
            </a:r>
            <a:endParaRPr lang="en-US" dirty="0"/>
          </a:p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O</a:t>
            </a:r>
            <a:r>
              <a:rPr lang="en-US" baseline="-25000" dirty="0" smtClean="0"/>
              <a:t>5 </a:t>
            </a:r>
            <a:r>
              <a:rPr lang="en-US" dirty="0" smtClean="0"/>
              <a:t>+ O</a:t>
            </a:r>
            <a:r>
              <a:rPr lang="en-US" baseline="-25000" dirty="0" smtClean="0"/>
              <a:t>2 </a:t>
            </a:r>
            <a:r>
              <a:rPr lang="en-US" dirty="0" smtClean="0">
                <a:sym typeface="Wingdings"/>
              </a:rPr>
              <a:t></a:t>
            </a:r>
            <a:endParaRPr lang="en-US" dirty="0"/>
          </a:p>
          <a:p>
            <a:r>
              <a:rPr lang="en-US" dirty="0" smtClean="0"/>
              <a:t>When C and H are reactants, CO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O are the products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_____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O</a:t>
            </a:r>
            <a:r>
              <a:rPr lang="en-US" baseline="-25000" dirty="0" smtClean="0"/>
              <a:t>5 </a:t>
            </a:r>
            <a:r>
              <a:rPr lang="en-US" dirty="0"/>
              <a:t>+ </a:t>
            </a:r>
            <a:r>
              <a:rPr lang="en-US" dirty="0" smtClean="0"/>
              <a:t>______ O</a:t>
            </a:r>
            <a:r>
              <a:rPr lang="en-US" baseline="-25000" dirty="0" smtClean="0"/>
              <a:t>2 </a:t>
            </a:r>
            <a:r>
              <a:rPr lang="en-US" dirty="0" smtClean="0">
                <a:sym typeface="Wingdings"/>
              </a:rPr>
              <a:t> ______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+ _____ H</a:t>
            </a:r>
            <a:r>
              <a:rPr lang="en-US" baseline="-25000" dirty="0" smtClean="0"/>
              <a:t>2</a:t>
            </a:r>
            <a:r>
              <a:rPr lang="en-US" dirty="0" smtClean="0"/>
              <a:t>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73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018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 these two problems on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409218"/>
            <a:ext cx="4521413" cy="3681412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Practice Problem A</a:t>
            </a:r>
          </a:p>
          <a:p>
            <a:r>
              <a:rPr lang="en-US" dirty="0" smtClean="0"/>
              <a:t>Isopropanol, C</a:t>
            </a:r>
            <a:r>
              <a:rPr lang="en-US" baseline="-25000" dirty="0" smtClean="0"/>
              <a:t>3</a:t>
            </a:r>
            <a:r>
              <a:rPr lang="en-US" dirty="0" smtClean="0"/>
              <a:t>H</a:t>
            </a:r>
            <a:r>
              <a:rPr lang="en-US" baseline="-25000" dirty="0" smtClean="0"/>
              <a:t>8</a:t>
            </a:r>
            <a:r>
              <a:rPr lang="en-US" dirty="0" smtClean="0"/>
              <a:t>O combusts in air…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1413" y="1409218"/>
            <a:ext cx="4622587" cy="3681412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/>
              <a:t>Practice Problem B</a:t>
            </a:r>
          </a:p>
          <a:p>
            <a:r>
              <a:rPr lang="en-US" dirty="0" smtClean="0"/>
              <a:t>A chunk of lithium metal is left on a lab table exposed to the air…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3637" y="6283768"/>
            <a:ext cx="655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Pause the video and try these two problems on your 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61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424</TotalTime>
  <Words>488</Words>
  <Application>Microsoft Macintosh PowerPoint</Application>
  <PresentationFormat>On-screen Show (4:3)</PresentationFormat>
  <Paragraphs>79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Perception</vt:lpstr>
      <vt:lpstr>Word Problems:   Predicting Products in Synthesis, Decomposition and Oxidation/Combustion reactions</vt:lpstr>
      <vt:lpstr>Steps to follow when writing your own equations</vt:lpstr>
      <vt:lpstr>Steps to follow when writing your own equations – Continued</vt:lpstr>
      <vt:lpstr>Example Problem 1</vt:lpstr>
      <vt:lpstr>Example Problem 2</vt:lpstr>
      <vt:lpstr>Example Problem 3</vt:lpstr>
      <vt:lpstr>Try these two problems on your own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Problems:  Predicting Products</dc:title>
  <dc:creator>CHRISTOPHER, STERMAN</dc:creator>
  <cp:lastModifiedBy>CHRISTOPHER, STERMAN</cp:lastModifiedBy>
  <cp:revision>28</cp:revision>
  <dcterms:created xsi:type="dcterms:W3CDTF">2012-05-25T17:05:28Z</dcterms:created>
  <dcterms:modified xsi:type="dcterms:W3CDTF">2012-05-31T19:46:13Z</dcterms:modified>
</cp:coreProperties>
</file>